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748"/>
    <a:srgbClr val="D18A12"/>
    <a:srgbClr val="CD1719"/>
    <a:srgbClr val="FEDA2C"/>
    <a:srgbClr val="2D5078"/>
    <a:srgbClr val="006944"/>
    <a:srgbClr val="005644"/>
    <a:srgbClr val="008C44"/>
    <a:srgbClr val="002C2C"/>
    <a:srgbClr val="292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20"/>
  </p:normalViewPr>
  <p:slideViewPr>
    <p:cSldViewPr snapToGrid="0" snapToObjects="1">
      <p:cViewPr varScale="1">
        <p:scale>
          <a:sx n="168" d="100"/>
          <a:sy n="168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69" y="998291"/>
            <a:ext cx="8798011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69" y="2858047"/>
            <a:ext cx="8798011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3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33168"/>
            <a:ext cx="2484995" cy="38995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758" y="733168"/>
            <a:ext cx="6264618" cy="389955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8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9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07" y="1282304"/>
            <a:ext cx="8800198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807" y="3442098"/>
            <a:ext cx="880019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99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093" y="768853"/>
            <a:ext cx="4363480" cy="38638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E9A8CF-71E7-3D40-AA04-68D428257D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2238" y="768853"/>
            <a:ext cx="4363480" cy="38638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2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092" y="759330"/>
            <a:ext cx="4339089" cy="6081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093" y="1492498"/>
            <a:ext cx="4339089" cy="3149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54439"/>
            <a:ext cx="435833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09553"/>
            <a:ext cx="4358331" cy="31326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343D76-3202-EC45-A1BD-DC44481D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93" y="142039"/>
            <a:ext cx="5401448" cy="492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3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1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1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" y="746521"/>
            <a:ext cx="3058506" cy="80750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6" y="746522"/>
            <a:ext cx="5625060" cy="38913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9470" y="1672411"/>
            <a:ext cx="3051797" cy="297646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40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60169" y="746521"/>
            <a:ext cx="5619074" cy="390235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A25319-0CD5-8448-BC06-BD1AFE79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1" y="746521"/>
            <a:ext cx="3058506" cy="80750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4189AC2-AB72-D94E-922A-CDBAB58E1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470" y="1672411"/>
            <a:ext cx="3051797" cy="297646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70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093" y="142039"/>
            <a:ext cx="5401448" cy="49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093" y="776093"/>
            <a:ext cx="8820150" cy="3853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53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50B748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0B74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0B748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0B748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0B748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13092C-C1A4-DF49-BF74-FB5E730486F1}"/>
              </a:ext>
            </a:extLst>
          </p:cNvPr>
          <p:cNvSpPr/>
          <p:nvPr/>
        </p:nvSpPr>
        <p:spPr>
          <a:xfrm>
            <a:off x="253544" y="2639494"/>
            <a:ext cx="2756356" cy="460489"/>
          </a:xfrm>
          <a:prstGeom prst="rect">
            <a:avLst/>
          </a:prstGeom>
          <a:solidFill>
            <a:srgbClr val="50B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A77F0-7A6D-1240-A680-66BD436FA372}"/>
              </a:ext>
            </a:extLst>
          </p:cNvPr>
          <p:cNvSpPr txBox="1"/>
          <p:nvPr/>
        </p:nvSpPr>
        <p:spPr>
          <a:xfrm>
            <a:off x="286436" y="2671831"/>
            <a:ext cx="275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MARK YOUR CALENDAR</a:t>
            </a:r>
          </a:p>
        </p:txBody>
      </p:sp>
    </p:spTree>
    <p:extLst>
      <p:ext uri="{BB962C8B-B14F-4D97-AF65-F5344CB8AC3E}">
        <p14:creationId xmlns:p14="http://schemas.microsoft.com/office/powerpoint/2010/main" val="3214162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9A3A-D1F7-E147-BF04-19B9CFB1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D9D6-8313-654D-BD78-AC62B0E1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3</Words>
  <Application>Microsoft Macintosh PowerPoint</Application>
  <PresentationFormat>On-screen Show (16:9)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Schroeder</dc:creator>
  <cp:lastModifiedBy>Lloyd Schroeder</cp:lastModifiedBy>
  <cp:revision>25</cp:revision>
  <dcterms:created xsi:type="dcterms:W3CDTF">2019-01-07T11:42:34Z</dcterms:created>
  <dcterms:modified xsi:type="dcterms:W3CDTF">2025-02-11T19:54:35Z</dcterms:modified>
</cp:coreProperties>
</file>