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748"/>
    <a:srgbClr val="D18A12"/>
    <a:srgbClr val="CD1719"/>
    <a:srgbClr val="FEDA2C"/>
    <a:srgbClr val="2D5078"/>
    <a:srgbClr val="006944"/>
    <a:srgbClr val="005644"/>
    <a:srgbClr val="008C44"/>
    <a:srgbClr val="002C2C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4"/>
    <p:restoredTop sz="94658"/>
  </p:normalViewPr>
  <p:slideViewPr>
    <p:cSldViewPr snapToGrid="0" snapToObjects="1">
      <p:cViewPr varScale="1">
        <p:scale>
          <a:sx n="154" d="100"/>
          <a:sy n="154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33168"/>
            <a:ext cx="2484995" cy="389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733168"/>
            <a:ext cx="6264618" cy="38995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768853"/>
            <a:ext cx="4363480" cy="3863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759330"/>
            <a:ext cx="4339089" cy="6081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54439"/>
            <a:ext cx="43583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746522"/>
            <a:ext cx="5625060" cy="38913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169" y="746521"/>
            <a:ext cx="5619074" cy="390235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7465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1672411"/>
            <a:ext cx="3051797" cy="297646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5401448" cy="492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776093"/>
            <a:ext cx="8820150" cy="385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50B748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0B74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0B748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0B748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50B748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13092C-C1A4-DF49-BF74-FB5E730486F1}"/>
              </a:ext>
            </a:extLst>
          </p:cNvPr>
          <p:cNvSpPr/>
          <p:nvPr/>
        </p:nvSpPr>
        <p:spPr>
          <a:xfrm>
            <a:off x="253544" y="2639494"/>
            <a:ext cx="2756356" cy="460489"/>
          </a:xfrm>
          <a:prstGeom prst="rect">
            <a:avLst/>
          </a:prstGeom>
          <a:solidFill>
            <a:srgbClr val="50B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A77F0-7A6D-1240-A680-66BD436FA372}"/>
              </a:ext>
            </a:extLst>
          </p:cNvPr>
          <p:cNvSpPr txBox="1"/>
          <p:nvPr/>
        </p:nvSpPr>
        <p:spPr>
          <a:xfrm>
            <a:off x="286436" y="2671831"/>
            <a:ext cx="275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MARK YOUR CALENDAR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9A3A-D1F7-E147-BF04-19B9CF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D9D6-8313-654D-BD78-AC62B0E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26</cp:revision>
  <dcterms:created xsi:type="dcterms:W3CDTF">2019-01-07T11:42:34Z</dcterms:created>
  <dcterms:modified xsi:type="dcterms:W3CDTF">2025-03-23T04:48:24Z</dcterms:modified>
</cp:coreProperties>
</file>