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CAB"/>
    <a:srgbClr val="153E6E"/>
    <a:srgbClr val="0087BE"/>
    <a:srgbClr val="F5E6ED"/>
    <a:srgbClr val="0ABB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snapToGrid="0">
      <p:cViewPr>
        <p:scale>
          <a:sx n="50" d="100"/>
          <a:sy n="50" d="100"/>
        </p:scale>
        <p:origin x="36" y="-9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ntina Danielsen" userId="51b97715-8abb-4f69-ab2e-d824627b0b4b" providerId="ADAL" clId="{E8A16E3B-B3A0-416E-A5F8-B0516664D920}"/>
    <pc:docChg chg="undo custSel modSld">
      <pc:chgData name="Valentina Danielsen" userId="51b97715-8abb-4f69-ab2e-d824627b0b4b" providerId="ADAL" clId="{E8A16E3B-B3A0-416E-A5F8-B0516664D920}" dt="2023-11-22T08:01:40.329" v="5" actId="207"/>
      <pc:docMkLst>
        <pc:docMk/>
      </pc:docMkLst>
      <pc:sldChg chg="modSp mod">
        <pc:chgData name="Valentina Danielsen" userId="51b97715-8abb-4f69-ab2e-d824627b0b4b" providerId="ADAL" clId="{E8A16E3B-B3A0-416E-A5F8-B0516664D920}" dt="2023-11-22T08:01:40.329" v="5" actId="207"/>
        <pc:sldMkLst>
          <pc:docMk/>
          <pc:sldMk cId="2673058770" sldId="257"/>
        </pc:sldMkLst>
        <pc:spChg chg="mod">
          <ac:chgData name="Valentina Danielsen" userId="51b97715-8abb-4f69-ab2e-d824627b0b4b" providerId="ADAL" clId="{E8A16E3B-B3A0-416E-A5F8-B0516664D920}" dt="2023-11-22T08:01:13.550" v="1" actId="208"/>
          <ac:spMkLst>
            <pc:docMk/>
            <pc:sldMk cId="2673058770" sldId="257"/>
            <ac:spMk id="2" creationId="{79BBD888-E45A-7A02-A21C-C821C8486140}"/>
          </ac:spMkLst>
        </pc:spChg>
        <pc:spChg chg="mod">
          <ac:chgData name="Valentina Danielsen" userId="51b97715-8abb-4f69-ab2e-d824627b0b4b" providerId="ADAL" clId="{E8A16E3B-B3A0-416E-A5F8-B0516664D920}" dt="2023-11-22T08:01:40.329" v="5" actId="207"/>
          <ac:spMkLst>
            <pc:docMk/>
            <pc:sldMk cId="2673058770" sldId="257"/>
            <ac:spMk id="9" creationId="{4267B781-77EC-FD08-0201-61FE4198F357}"/>
          </ac:spMkLst>
        </pc:spChg>
        <pc:spChg chg="mod">
          <ac:chgData name="Valentina Danielsen" userId="51b97715-8abb-4f69-ab2e-d824627b0b4b" providerId="ADAL" clId="{E8A16E3B-B3A0-416E-A5F8-B0516664D920}" dt="2023-11-22T08:01:37.401" v="4" actId="207"/>
          <ac:spMkLst>
            <pc:docMk/>
            <pc:sldMk cId="2673058770" sldId="257"/>
            <ac:spMk id="11" creationId="{03EC4B14-B228-347C-2077-33BE531ED1BE}"/>
          </ac:spMkLst>
        </pc:spChg>
      </pc:sldChg>
    </pc:docChg>
  </pc:docChgLst>
  <pc:docChgLst>
    <pc:chgData name="Valentina Danielsen" userId="51b97715-8abb-4f69-ab2e-d824627b0b4b" providerId="ADAL" clId="{C6673BEE-DCB7-49EA-9F7B-9CB481B18A18}"/>
    <pc:docChg chg="modSld">
      <pc:chgData name="Valentina Danielsen" userId="51b97715-8abb-4f69-ab2e-d824627b0b4b" providerId="ADAL" clId="{C6673BEE-DCB7-49EA-9F7B-9CB481B18A18}" dt="2022-11-21T08:47:54.916" v="1" actId="208"/>
      <pc:docMkLst>
        <pc:docMk/>
      </pc:docMkLst>
      <pc:sldChg chg="modSp mod">
        <pc:chgData name="Valentina Danielsen" userId="51b97715-8abb-4f69-ab2e-d824627b0b4b" providerId="ADAL" clId="{C6673BEE-DCB7-49EA-9F7B-9CB481B18A18}" dt="2022-11-21T08:47:54.916" v="1" actId="208"/>
        <pc:sldMkLst>
          <pc:docMk/>
          <pc:sldMk cId="2673058770" sldId="257"/>
        </pc:sldMkLst>
        <pc:spChg chg="mod">
          <ac:chgData name="Valentina Danielsen" userId="51b97715-8abb-4f69-ab2e-d824627b0b4b" providerId="ADAL" clId="{C6673BEE-DCB7-49EA-9F7B-9CB481B18A18}" dt="2022-11-21T08:47:54.916" v="1" actId="208"/>
          <ac:spMkLst>
            <pc:docMk/>
            <pc:sldMk cId="2673058770" sldId="257"/>
            <ac:spMk id="2" creationId="{79BBD888-E45A-7A02-A21C-C821C84861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532E13-7464-4BFE-BD7A-0D3048DFB3B8}"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532E13-7464-4BFE-BD7A-0D3048DFB3B8}"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532E13-7464-4BFE-BD7A-0D3048DFB3B8}" type="datetimeFigureOut">
              <a:rPr lang="en-GB" smtClean="0"/>
              <a:t>28/01/2026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532E13-7464-4BFE-BD7A-0D3048DFB3B8}" type="datetimeFigureOut">
              <a:rPr lang="en-GB" smtClean="0"/>
              <a:t>28/01/2026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32E13-7464-4BFE-BD7A-0D3048DFB3B8}" type="datetimeFigureOut">
              <a:rPr lang="en-GB" smtClean="0"/>
              <a:t>28/01/2026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4532E13-7464-4BFE-BD7A-0D3048DFB3B8}" type="datetimeFigureOut">
              <a:rPr lang="en-GB" smtClean="0"/>
              <a:t>28/01/2026</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BBD888-E45A-7A02-A21C-C821C8486140}"/>
              </a:ext>
            </a:extLst>
          </p:cNvPr>
          <p:cNvSpPr/>
          <p:nvPr/>
        </p:nvSpPr>
        <p:spPr>
          <a:xfrm>
            <a:off x="0" y="1129765"/>
            <a:ext cx="32380302" cy="3523128"/>
          </a:xfrm>
          <a:prstGeom prst="rect">
            <a:avLst/>
          </a:prstGeom>
          <a:solidFill>
            <a:srgbClr val="025CAB"/>
          </a:solidFill>
          <a:ln>
            <a:solidFill>
              <a:srgbClr val="025C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2">
            <a:extLst>
              <a:ext uri="{FF2B5EF4-FFF2-40B4-BE49-F238E27FC236}">
                <a16:creationId xmlns:a16="http://schemas.microsoft.com/office/drawing/2014/main" id="{E40FBAA8-796E-F31D-E564-92957C6BAB08}"/>
              </a:ext>
            </a:extLst>
          </p:cNvPr>
          <p:cNvSpPr txBox="1"/>
          <p:nvPr/>
        </p:nvSpPr>
        <p:spPr>
          <a:xfrm>
            <a:off x="1661406" y="41914427"/>
            <a:ext cx="6933986" cy="4372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sz="2800" dirty="0"/>
              <a:t>This could be a place for your sources.</a:t>
            </a:r>
          </a:p>
        </p:txBody>
      </p:sp>
      <p:sp>
        <p:nvSpPr>
          <p:cNvPr id="8" name="Rectangle 4">
            <a:extLst>
              <a:ext uri="{FF2B5EF4-FFF2-40B4-BE49-F238E27FC236}">
                <a16:creationId xmlns:a16="http://schemas.microsoft.com/office/drawing/2014/main" id="{BEA0544D-9921-9844-1ADA-00D0DC36E6D0}"/>
              </a:ext>
            </a:extLst>
          </p:cNvPr>
          <p:cNvSpPr txBox="1"/>
          <p:nvPr/>
        </p:nvSpPr>
        <p:spPr>
          <a:xfrm>
            <a:off x="11281395" y="41923950"/>
            <a:ext cx="11358502" cy="43088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r">
              <a:defRPr sz="1200">
                <a:latin typeface="Arial"/>
                <a:ea typeface="Arial"/>
                <a:cs typeface="Arial"/>
                <a:sym typeface="Arial"/>
              </a:defRPr>
            </a:lvl1pPr>
          </a:lstStyle>
          <a:p>
            <a:pPr algn="ctr"/>
            <a:r>
              <a:rPr sz="2800" dirty="0"/>
              <a:t>Copyright © 20</a:t>
            </a:r>
            <a:r>
              <a:rPr lang="en-US" sz="2800" dirty="0"/>
              <a:t>2</a:t>
            </a:r>
            <a:r>
              <a:rPr lang="bg-BG" sz="2800"/>
              <a:t>6</a:t>
            </a:r>
            <a:r>
              <a:rPr sz="2800"/>
              <a:t> </a:t>
            </a:r>
            <a:r>
              <a:rPr sz="2800" dirty="0"/>
              <a:t>Author Names and Contact Details</a:t>
            </a:r>
          </a:p>
        </p:txBody>
      </p:sp>
      <p:sp>
        <p:nvSpPr>
          <p:cNvPr id="9" name="Rectangle 5">
            <a:extLst>
              <a:ext uri="{FF2B5EF4-FFF2-40B4-BE49-F238E27FC236}">
                <a16:creationId xmlns:a16="http://schemas.microsoft.com/office/drawing/2014/main" id="{4267B781-77EC-FD08-0201-61FE4198F357}"/>
              </a:ext>
            </a:extLst>
          </p:cNvPr>
          <p:cNvSpPr txBox="1"/>
          <p:nvPr/>
        </p:nvSpPr>
        <p:spPr>
          <a:xfrm>
            <a:off x="1661404" y="3264752"/>
            <a:ext cx="17717978" cy="67710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2400">
                <a:latin typeface="Arial"/>
                <a:ea typeface="Arial"/>
                <a:cs typeface="Arial"/>
                <a:sym typeface="Arial"/>
              </a:defRPr>
            </a:lvl1pPr>
          </a:lstStyle>
          <a:p>
            <a:r>
              <a:rPr sz="4400" dirty="0">
                <a:solidFill>
                  <a:schemeClr val="bg1"/>
                </a:solidFill>
              </a:rPr>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661404" y="5550516"/>
            <a:ext cx="13440944" cy="1232074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661404" y="1595509"/>
            <a:ext cx="15436425" cy="123110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3200" b="1">
                <a:latin typeface="Arial"/>
                <a:ea typeface="Arial"/>
                <a:cs typeface="Arial"/>
                <a:sym typeface="Arial"/>
              </a:defRPr>
            </a:lvl1pPr>
          </a:lstStyle>
          <a:p>
            <a:r>
              <a:rPr lang="de-DE" sz="8000" dirty="0">
                <a:solidFill>
                  <a:schemeClr val="bg1"/>
                </a:solidFill>
              </a:rPr>
              <a:t>This </a:t>
            </a:r>
            <a:r>
              <a:rPr lang="de-DE" sz="8000" dirty="0" err="1">
                <a:solidFill>
                  <a:schemeClr val="bg1"/>
                </a:solidFill>
              </a:rPr>
              <a:t>could</a:t>
            </a:r>
            <a:r>
              <a:rPr lang="de-DE" sz="8000" dirty="0">
                <a:solidFill>
                  <a:schemeClr val="bg1"/>
                </a:solidFill>
              </a:rPr>
              <a:t> </a:t>
            </a:r>
            <a:r>
              <a:rPr lang="de-DE" sz="8000" dirty="0" err="1">
                <a:solidFill>
                  <a:schemeClr val="bg1"/>
                </a:solidFill>
              </a:rPr>
              <a:t>be</a:t>
            </a:r>
            <a:r>
              <a:rPr lang="de-DE" sz="8000" dirty="0">
                <a:solidFill>
                  <a:schemeClr val="bg1"/>
                </a:solidFill>
              </a:rPr>
              <a:t> </a:t>
            </a:r>
            <a:r>
              <a:rPr lang="de-DE" sz="8000" dirty="0" err="1">
                <a:solidFill>
                  <a:schemeClr val="bg1"/>
                </a:solidFill>
              </a:rPr>
              <a:t>the</a:t>
            </a:r>
            <a:r>
              <a:rPr lang="de-DE" sz="8000" dirty="0">
                <a:solidFill>
                  <a:schemeClr val="bg1"/>
                </a:solidFill>
              </a:rPr>
              <a:t> p</a:t>
            </a:r>
            <a:r>
              <a:rPr sz="8000" dirty="0" err="1">
                <a:solidFill>
                  <a:schemeClr val="bg1"/>
                </a:solidFill>
              </a:rPr>
              <a:t>oster</a:t>
            </a:r>
            <a:r>
              <a:rPr sz="8000" dirty="0">
                <a:solidFill>
                  <a:schemeClr val="bg1"/>
                </a:solidFill>
              </a:rPr>
              <a:t> title</a:t>
            </a:r>
          </a:p>
        </p:txBody>
      </p:sp>
      <p:sp>
        <p:nvSpPr>
          <p:cNvPr id="13" name="Rectangle 8">
            <a:extLst>
              <a:ext uri="{FF2B5EF4-FFF2-40B4-BE49-F238E27FC236}">
                <a16:creationId xmlns:a16="http://schemas.microsoft.com/office/drawing/2014/main" id="{22266800-1F38-F112-D92E-58FDE76093F0}"/>
              </a:ext>
            </a:extLst>
          </p:cNvPr>
          <p:cNvSpPr txBox="1"/>
          <p:nvPr/>
        </p:nvSpPr>
        <p:spPr>
          <a:xfrm>
            <a:off x="16960647" y="15433666"/>
            <a:ext cx="13777237" cy="17749924"/>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661405" y="34369807"/>
            <a:ext cx="29076479" cy="6309618"/>
          </a:xfrm>
          <a:prstGeom prst="rect">
            <a:avLst/>
          </a:prstGeom>
          <a:solidFill>
            <a:schemeClr val="accent3">
              <a:lumOff val="44000"/>
            </a:schemeClr>
          </a:solidFill>
          <a:ln w="25400">
            <a:solidFill>
              <a:srgbClr val="153E6E"/>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661404" y="18800317"/>
            <a:ext cx="13440945"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661405" y="21367221"/>
            <a:ext cx="13440944" cy="1154514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960646" y="12399728"/>
            <a:ext cx="13777237"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a:t>
            </a:r>
            <a:r>
              <a:rPr lang="en-US" sz="4800" dirty="0"/>
              <a:t>p</a:t>
            </a:r>
            <a:r>
              <a:rPr lang="de-DE" sz="4800" dirty="0" err="1"/>
              <a:t>ictures</a:t>
            </a:r>
            <a:endParaRPr sz="4800" dirty="0"/>
          </a:p>
        </p:txBody>
      </p:sp>
      <p:sp>
        <p:nvSpPr>
          <p:cNvPr id="19" name="Rectangle 8">
            <a:extLst>
              <a:ext uri="{FF2B5EF4-FFF2-40B4-BE49-F238E27FC236}">
                <a16:creationId xmlns:a16="http://schemas.microsoft.com/office/drawing/2014/main" id="{9374C43C-B9E6-F3CC-53DA-CF91995681E4}"/>
              </a:ext>
            </a:extLst>
          </p:cNvPr>
          <p:cNvSpPr txBox="1"/>
          <p:nvPr/>
        </p:nvSpPr>
        <p:spPr>
          <a:xfrm>
            <a:off x="16960646" y="5550516"/>
            <a:ext cx="13777237" cy="4564776"/>
          </a:xfrm>
          <a:prstGeom prst="rect">
            <a:avLst/>
          </a:prstGeom>
          <a:ln w="12700">
            <a:noFill/>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Rectangle 2">
            <a:extLst>
              <a:ext uri="{FF2B5EF4-FFF2-40B4-BE49-F238E27FC236}">
                <a16:creationId xmlns:a16="http://schemas.microsoft.com/office/drawing/2014/main" id="{2C9175A2-0317-296B-0DEA-41C6B26D6664}"/>
              </a:ext>
            </a:extLst>
          </p:cNvPr>
          <p:cNvSpPr txBox="1"/>
          <p:nvPr/>
        </p:nvSpPr>
        <p:spPr>
          <a:xfrm>
            <a:off x="25325901" y="41911253"/>
            <a:ext cx="5411982" cy="4372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lang="en-US" sz="2800" dirty="0"/>
              <a:t>This could be your logo.</a:t>
            </a:r>
            <a:endParaRPr sz="2800" dirty="0"/>
          </a:p>
        </p:txBody>
      </p:sp>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D5B4F3DF570E414E8A75AD38F31EC98D" ma:contentTypeVersion="12" ma:contentTypeDescription="" ma:contentTypeScope="" ma:versionID="030b80526711a2ed46e59624a00a9f7b">
  <xsd:schema xmlns:xsd="http://www.w3.org/2001/XMLSchema" xmlns:xs="http://www.w3.org/2001/XMLSchema" xmlns:p="http://schemas.microsoft.com/office/2006/metadata/properties" xmlns:ns1="http://schemas.microsoft.com/sharepoint/v3" xmlns:ns2="eb3f7de7-c935-4ca6-a12c-1f73773710ec" xmlns:ns3="bacdd9c4-4abb-4eac-9f2a-850ca2ff1ed4" targetNamespace="http://schemas.microsoft.com/office/2006/metadata/properties" ma:root="true" ma:fieldsID="d738b89ef889737cc7d5329aab367dfb" ns1:_="" ns2:_="" ns3:_="">
    <xsd:import namespace="http://schemas.microsoft.com/sharepoint/v3"/>
    <xsd:import namespace="eb3f7de7-c935-4ca6-a12c-1f73773710ec"/>
    <xsd:import namespace="bacdd9c4-4abb-4eac-9f2a-850ca2ff1ed4"/>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1:_ip_UnifiedCompliancePolicyProperties" minOccurs="0"/>
                <xsd:element ref="ns1:_ip_UnifiedCompliancePolicyUIAction"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acdd9c4-4abb-4eac-9f2a-850ca2ff1ed4"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DateTaken" ma:index="24" nillable="true" ma:displayName="MediaServiceDateTaken" ma:hidden="true" ma:indexed="true" ma:internalName="MediaServiceDateTake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xsi:nil="true"/>
    <_ip_UnifiedCompliancePolicyUIAction xmlns="http://schemas.microsoft.com/sharepoint/v3" xsi:nil="true"/>
    <_ip_UnifiedCompliancePolicyProperties xmlns="http://schemas.microsoft.com/sharepoint/v3" xsi:nil="true"/>
    <lcf76f155ced4ddcb4097134ff3c332f xmlns="bacdd9c4-4abb-4eac-9f2a-850ca2ff1e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2.xml><?xml version="1.0" encoding="utf-8"?>
<ds:datastoreItem xmlns:ds="http://schemas.openxmlformats.org/officeDocument/2006/customXml" ds:itemID="{F45E1154-57C4-4CF0-8515-9FA7A1AF97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bacdd9c4-4abb-4eac-9f2a-850ca2ff1e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6A0AA6-2BD7-4DBE-AC42-B003EBA5D58F}">
  <ds:schemaRefs>
    <ds:schemaRef ds:uri="http://purl.org/dc/terms/"/>
    <ds:schemaRef ds:uri="de6cfe0c-92ca-421e-a8d3-899ebb85741a"/>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schemas.microsoft.com/sharepoint/v3"/>
    <ds:schemaRef ds:uri="http://schemas.openxmlformats.org/package/2006/metadata/core-properties"/>
    <ds:schemaRef ds:uri="eb3f7de7-c935-4ca6-a12c-1f73773710ec"/>
    <ds:schemaRef ds:uri="http://www.w3.org/XML/1998/namespace"/>
    <ds:schemaRef ds:uri="bacdd9c4-4abb-4eac-9f2a-850ca2ff1ed4"/>
  </ds:schemaRefs>
</ds:datastoreItem>
</file>

<file path=docProps/app.xml><?xml version="1.0" encoding="utf-8"?>
<Properties xmlns="http://schemas.openxmlformats.org/officeDocument/2006/extended-properties" xmlns:vt="http://schemas.openxmlformats.org/officeDocument/2006/docPropsVTypes">
  <Template>Office Theme</Template>
  <TotalTime>39</TotalTime>
  <Words>927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Violeta Petrova</cp:lastModifiedBy>
  <cp:revision>4</cp:revision>
  <dcterms:created xsi:type="dcterms:W3CDTF">2022-05-09T13:50:47Z</dcterms:created>
  <dcterms:modified xsi:type="dcterms:W3CDTF">2026-01-28T15:45:30Z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0x01010037EA2DD516505C4D92B92F8677CFB68500D5B4F3DF570E414E8A75AD38F31EC98D</vt:lpwstr>
  </property>
  <property fmtid="{D5CDD505-2E9C-101B-9397-08002B2CF9AE}" pid="3" name="MediaServiceImageTags">
    <vt:lpwstr/>
  </property>
</Properties>
</file>